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6" r:id="rId2"/>
    <p:sldId id="257" r:id="rId3"/>
    <p:sldId id="258" r:id="rId4"/>
    <p:sldId id="259" r:id="rId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7"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j-lt"/>
        <a:ea typeface="+mj-ea"/>
        <a:cs typeface="+mj-cs"/>
        <a:sym typeface="Helvetica Neue"/>
      </a:defRPr>
    </a:lvl1pPr>
    <a:lvl2pPr marL="0" marR="0" indent="0" algn="l" defTabSz="2438337"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j-lt"/>
        <a:ea typeface="+mj-ea"/>
        <a:cs typeface="+mj-cs"/>
        <a:sym typeface="Helvetica Neue"/>
      </a:defRPr>
    </a:lvl2pPr>
    <a:lvl3pPr marL="0" marR="0" indent="0" algn="l" defTabSz="2438337"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j-lt"/>
        <a:ea typeface="+mj-ea"/>
        <a:cs typeface="+mj-cs"/>
        <a:sym typeface="Helvetica Neue"/>
      </a:defRPr>
    </a:lvl3pPr>
    <a:lvl4pPr marL="0" marR="0" indent="0" algn="l" defTabSz="2438337"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j-lt"/>
        <a:ea typeface="+mj-ea"/>
        <a:cs typeface="+mj-cs"/>
        <a:sym typeface="Helvetica Neue"/>
      </a:defRPr>
    </a:lvl4pPr>
    <a:lvl5pPr marL="0" marR="0" indent="0" algn="l" defTabSz="2438337"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j-lt"/>
        <a:ea typeface="+mj-ea"/>
        <a:cs typeface="+mj-cs"/>
        <a:sym typeface="Helvetica Neue"/>
      </a:defRPr>
    </a:lvl5pPr>
    <a:lvl6pPr marL="0" marR="0" indent="0" algn="l" defTabSz="2438337"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j-lt"/>
        <a:ea typeface="+mj-ea"/>
        <a:cs typeface="+mj-cs"/>
        <a:sym typeface="Helvetica Neue"/>
      </a:defRPr>
    </a:lvl6pPr>
    <a:lvl7pPr marL="0" marR="0" indent="0" algn="l" defTabSz="2438337"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j-lt"/>
        <a:ea typeface="+mj-ea"/>
        <a:cs typeface="+mj-cs"/>
        <a:sym typeface="Helvetica Neue"/>
      </a:defRPr>
    </a:lvl7pPr>
    <a:lvl8pPr marL="0" marR="0" indent="0" algn="l" defTabSz="2438337"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j-lt"/>
        <a:ea typeface="+mj-ea"/>
        <a:cs typeface="+mj-cs"/>
        <a:sym typeface="Helvetica Neue"/>
      </a:defRPr>
    </a:lvl8pPr>
    <a:lvl9pPr marL="0" marR="0" indent="0" algn="l" defTabSz="2438337"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j-lt"/>
        <a:ea typeface="+mj-ea"/>
        <a:cs typeface="+mj-cs"/>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DDF"/>
          </a:solidFill>
        </a:fill>
      </a:tcStyle>
    </a:wholeTbl>
    <a:band2H>
      <a:tcTxStyle/>
      <a:tcStyle>
        <a:tcBdr/>
        <a:fill>
          <a:solidFill>
            <a:srgbClr val="FFE8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79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olo">
    <p:spTree>
      <p:nvGrpSpPr>
        <p:cNvPr id="1" name=""/>
        <p:cNvGrpSpPr/>
        <p:nvPr/>
      </p:nvGrpSpPr>
      <p:grpSpPr>
        <a:xfrm>
          <a:off x="0" y="0"/>
          <a:ext cx="0" cy="0"/>
          <a:chOff x="0" y="0"/>
          <a:chExt cx="0" cy="0"/>
        </a:xfrm>
      </p:grpSpPr>
      <p:sp>
        <p:nvSpPr>
          <p:cNvPr id="11" name="Corpo livello uno…"/>
          <p:cNvSpPr txBox="1">
            <a:spLocks noGrp="1"/>
          </p:cNvSpPr>
          <p:nvPr>
            <p:ph type="body" sz="quarter" idx="1" hasCustomPrompt="1"/>
          </p:nvPr>
        </p:nvSpPr>
        <p:spPr>
          <a:xfrm>
            <a:off x="1201340" y="11859862"/>
            <a:ext cx="21971004"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Autore e data</a:t>
            </a:r>
          </a:p>
          <a:p>
            <a:pPr lvl="1"/>
            <a:endParaRPr/>
          </a:p>
          <a:p>
            <a:pPr lvl="2"/>
            <a:endParaRPr/>
          </a:p>
          <a:p>
            <a:pPr lvl="3"/>
            <a:endParaRPr/>
          </a:p>
          <a:p>
            <a:pPr lvl="4"/>
            <a:endParaRPr/>
          </a:p>
        </p:txBody>
      </p:sp>
      <p:sp>
        <p:nvSpPr>
          <p:cNvPr id="12" name="Titolo presentazione"/>
          <p:cNvSpPr txBox="1">
            <a:spLocks noGrp="1"/>
          </p:cNvSpPr>
          <p:nvPr>
            <p:ph type="title" hasCustomPrompt="1"/>
          </p:nvPr>
        </p:nvSpPr>
        <p:spPr>
          <a:xfrm>
            <a:off x="1206496" y="2574991"/>
            <a:ext cx="21971005" cy="4648202"/>
          </a:xfrm>
          <a:prstGeom prst="rect">
            <a:avLst/>
          </a:prstGeom>
        </p:spPr>
        <p:txBody>
          <a:bodyPr anchor="b"/>
          <a:lstStyle>
            <a:lvl1pPr>
              <a:defRPr sz="11600" spc="-232"/>
            </a:lvl1pPr>
          </a:lstStyle>
          <a:p>
            <a:r>
              <a:t>Titolo presentazione</a:t>
            </a:r>
          </a:p>
        </p:txBody>
      </p:sp>
      <p:sp>
        <p:nvSpPr>
          <p:cNvPr id="13" name="Corpo livello uno…"/>
          <p:cNvSpPr txBox="1">
            <a:spLocks noGrp="1"/>
          </p:cNvSpPr>
          <p:nvPr>
            <p:ph type="body" sz="quarter" idx="21" hasCustomPrompt="1"/>
          </p:nvPr>
        </p:nvSpPr>
        <p:spPr>
          <a:xfrm>
            <a:off x="1201342" y="7223190"/>
            <a:ext cx="21971002" cy="1905002"/>
          </a:xfrm>
          <a:prstGeom prst="rect">
            <a:avLst/>
          </a:prstGeom>
        </p:spPr>
        <p:txBody>
          <a:bodyPr numCol="1" spcCol="38100"/>
          <a:lstStyle>
            <a:lvl1pPr marL="0" indent="0" defTabSz="825500">
              <a:lnSpc>
                <a:spcPct val="100000"/>
              </a:lnSpc>
              <a:spcBef>
                <a:spcPts val="0"/>
              </a:spcBef>
              <a:buSzTx/>
              <a:buNone/>
              <a:defRPr sz="5500" b="1"/>
            </a:lvl1pPr>
          </a:lstStyle>
          <a:p>
            <a:r>
              <a:t>Sottotitolo presentazione</a:t>
            </a:r>
          </a:p>
        </p:txBody>
      </p:sp>
      <p:sp>
        <p:nvSpPr>
          <p:cNvPr id="1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olo e foto">
    <p:spTree>
      <p:nvGrpSpPr>
        <p:cNvPr id="1" name=""/>
        <p:cNvGrpSpPr/>
        <p:nvPr/>
      </p:nvGrpSpPr>
      <p:grpSpPr>
        <a:xfrm>
          <a:off x="0" y="0"/>
          <a:ext cx="0" cy="0"/>
          <a:chOff x="0" y="0"/>
          <a:chExt cx="0" cy="0"/>
        </a:xfrm>
      </p:grpSpPr>
      <p:sp>
        <p:nvSpPr>
          <p:cNvPr id="21" name="Avocado e lime"/>
          <p:cNvSpPr>
            <a:spLocks noGrp="1"/>
          </p:cNvSpPr>
          <p:nvPr>
            <p:ph type="pic" idx="21"/>
          </p:nvPr>
        </p:nvSpPr>
        <p:spPr>
          <a:xfrm>
            <a:off x="-1155700" y="-1295400"/>
            <a:ext cx="26746200" cy="16018933"/>
          </a:xfrm>
          <a:prstGeom prst="rect">
            <a:avLst/>
          </a:prstGeom>
        </p:spPr>
        <p:txBody>
          <a:bodyPr lIns="91439" tIns="45719" rIns="91439" bIns="45719" numCol="1" spcCol="38100">
            <a:noAutofit/>
          </a:bodyPr>
          <a:lstStyle/>
          <a:p>
            <a:endParaRPr/>
          </a:p>
        </p:txBody>
      </p:sp>
      <p:sp>
        <p:nvSpPr>
          <p:cNvPr id="22" name="Titolo presentazion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Titolo presentazione</a:t>
            </a:r>
          </a:p>
        </p:txBody>
      </p:sp>
      <p:sp>
        <p:nvSpPr>
          <p:cNvPr id="23" name="Corpo livello uno…"/>
          <p:cNvSpPr txBox="1">
            <a:spLocks noGrp="1"/>
          </p:cNvSpPr>
          <p:nvPr>
            <p:ph type="body" sz="quarter" idx="1" hasCustomPrompt="1"/>
          </p:nvPr>
        </p:nvSpPr>
        <p:spPr>
          <a:xfrm>
            <a:off x="1207690" y="1106137"/>
            <a:ext cx="21968621"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Autore e data</a:t>
            </a:r>
          </a:p>
          <a:p>
            <a:pPr lvl="1"/>
            <a:endParaRPr/>
          </a:p>
          <a:p>
            <a:pPr lvl="2"/>
            <a:endParaRPr/>
          </a:p>
          <a:p>
            <a:pPr lvl="3"/>
            <a:endParaRPr/>
          </a:p>
          <a:p>
            <a:pPr lvl="4"/>
            <a:endParaRPr/>
          </a:p>
        </p:txBody>
      </p:sp>
      <p:sp>
        <p:nvSpPr>
          <p:cNvPr id="24" name="Corpo livello uno…"/>
          <p:cNvSpPr txBox="1">
            <a:spLocks noGrp="1"/>
          </p:cNvSpPr>
          <p:nvPr>
            <p:ph type="body" sz="quarter" idx="22" hasCustomPrompt="1"/>
          </p:nvPr>
        </p:nvSpPr>
        <p:spPr>
          <a:xfrm>
            <a:off x="1206500" y="11609909"/>
            <a:ext cx="21971000" cy="1116953"/>
          </a:xfrm>
          <a:prstGeom prst="rect">
            <a:avLst/>
          </a:prstGeom>
        </p:spPr>
        <p:txBody>
          <a:bodyPr numCol="1" spcCol="38100"/>
          <a:lstStyle>
            <a:lvl1pPr marL="0" indent="0" defTabSz="825500">
              <a:lnSpc>
                <a:spcPct val="100000"/>
              </a:lnSpc>
              <a:spcBef>
                <a:spcPts val="0"/>
              </a:spcBef>
              <a:buSzTx/>
              <a:buNone/>
              <a:defRPr sz="5500" b="1"/>
            </a:lvl1pPr>
          </a:lstStyle>
          <a:p>
            <a:r>
              <a:t>Sottotitolo presentazione</a:t>
            </a:r>
          </a:p>
        </p:txBody>
      </p:sp>
      <p:sp>
        <p:nvSpPr>
          <p:cNvPr id="2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olo e foto 2">
    <p:spTree>
      <p:nvGrpSpPr>
        <p:cNvPr id="1" name=""/>
        <p:cNvGrpSpPr/>
        <p:nvPr/>
      </p:nvGrpSpPr>
      <p:grpSpPr>
        <a:xfrm>
          <a:off x="0" y="0"/>
          <a:ext cx="0" cy="0"/>
          <a:chOff x="0" y="0"/>
          <a:chExt cx="0" cy="0"/>
        </a:xfrm>
      </p:grpSpPr>
      <p:sp>
        <p:nvSpPr>
          <p:cNvPr id="32" name="Ciotola con frittelle al salmone, insalata e hummus"/>
          <p:cNvSpPr>
            <a:spLocks noGrp="1"/>
          </p:cNvSpPr>
          <p:nvPr>
            <p:ph type="pic" idx="21"/>
          </p:nvPr>
        </p:nvSpPr>
        <p:spPr>
          <a:xfrm>
            <a:off x="10972800" y="-203200"/>
            <a:ext cx="12144837" cy="14135100"/>
          </a:xfrm>
          <a:prstGeom prst="rect">
            <a:avLst/>
          </a:prstGeom>
        </p:spPr>
        <p:txBody>
          <a:bodyPr lIns="91439" tIns="45719" rIns="91439" bIns="45719" numCol="1" spcCol="38100">
            <a:noAutofit/>
          </a:bodyPr>
          <a:lstStyle/>
          <a:p>
            <a:endParaRPr/>
          </a:p>
        </p:txBody>
      </p:sp>
      <p:sp>
        <p:nvSpPr>
          <p:cNvPr id="33" name="Titolo"/>
          <p:cNvSpPr txBox="1">
            <a:spLocks noGrp="1"/>
          </p:cNvSpPr>
          <p:nvPr>
            <p:ph type="title" hasCustomPrompt="1"/>
          </p:nvPr>
        </p:nvSpPr>
        <p:spPr>
          <a:xfrm>
            <a:off x="1206500" y="1270000"/>
            <a:ext cx="9779000" cy="5882274"/>
          </a:xfrm>
          <a:prstGeom prst="rect">
            <a:avLst/>
          </a:prstGeom>
        </p:spPr>
        <p:txBody>
          <a:bodyPr anchor="b"/>
          <a:lstStyle/>
          <a:p>
            <a:r>
              <a:t>Titolo</a:t>
            </a:r>
          </a:p>
        </p:txBody>
      </p:sp>
      <p:sp>
        <p:nvSpPr>
          <p:cNvPr id="34" name="Corpo livello uno…"/>
          <p:cNvSpPr txBox="1">
            <a:spLocks noGrp="1"/>
          </p:cNvSpPr>
          <p:nvPr>
            <p:ph type="body" sz="quarter" idx="1" hasCustomPrompt="1"/>
          </p:nvPr>
        </p:nvSpPr>
        <p:spPr>
          <a:xfrm>
            <a:off x="1206500" y="7060576"/>
            <a:ext cx="9779000" cy="5385424"/>
          </a:xfrm>
          <a:prstGeom prst="rect">
            <a:avLst/>
          </a:prstGeom>
        </p:spPr>
        <p:txBody>
          <a:bodyPr numCol="1" spcCol="38100"/>
          <a:lstStyle>
            <a:lvl1pPr marL="0" indent="0" defTabSz="825500">
              <a:lnSpc>
                <a:spcPct val="100000"/>
              </a:lnSpc>
              <a:spcBef>
                <a:spcPts val="0"/>
              </a:spcBef>
              <a:buSzTx/>
              <a:buNone/>
              <a:defRPr sz="5500" b="1"/>
            </a:lvl1pPr>
            <a:lvl2pPr marL="0" indent="0" defTabSz="825500">
              <a:lnSpc>
                <a:spcPct val="100000"/>
              </a:lnSpc>
              <a:spcBef>
                <a:spcPts val="0"/>
              </a:spcBef>
              <a:buSzTx/>
              <a:buNone/>
              <a:defRPr sz="5500" b="1"/>
            </a:lvl2pPr>
            <a:lvl3pPr marL="0" indent="0" defTabSz="825500">
              <a:lnSpc>
                <a:spcPct val="100000"/>
              </a:lnSpc>
              <a:spcBef>
                <a:spcPts val="0"/>
              </a:spcBef>
              <a:buSzTx/>
              <a:buNone/>
              <a:defRPr sz="5500" b="1"/>
            </a:lvl3pPr>
            <a:lvl4pPr marL="0" indent="0" defTabSz="825500">
              <a:lnSpc>
                <a:spcPct val="100000"/>
              </a:lnSpc>
              <a:spcBef>
                <a:spcPts val="0"/>
              </a:spcBef>
              <a:buSzTx/>
              <a:buNone/>
              <a:defRPr sz="5500" b="1"/>
            </a:lvl4pPr>
            <a:lvl5pPr marL="0" indent="0" defTabSz="825500">
              <a:lnSpc>
                <a:spcPct val="100000"/>
              </a:lnSpc>
              <a:spcBef>
                <a:spcPts val="0"/>
              </a:spcBef>
              <a:buSzTx/>
              <a:buNone/>
              <a:defRPr sz="5500" b="1"/>
            </a:lvl5pPr>
          </a:lstStyle>
          <a:p>
            <a:r>
              <a:t>Sottotitolo diapositiva</a:t>
            </a:r>
          </a:p>
          <a:p>
            <a:pPr lvl="1"/>
            <a:endParaRPr/>
          </a:p>
          <a:p>
            <a:pPr lvl="2"/>
            <a:endParaRPr/>
          </a:p>
          <a:p>
            <a:pPr lvl="3"/>
            <a:endParaRPr/>
          </a:p>
          <a:p>
            <a:pPr lvl="4"/>
            <a:endParaRPr/>
          </a:p>
        </p:txBody>
      </p:sp>
      <p:sp>
        <p:nvSpPr>
          <p:cNvPr id="35" name="Numero diapositiva"/>
          <p:cNvSpPr txBox="1">
            <a:spLocks noGrp="1"/>
          </p:cNvSpPr>
          <p:nvPr>
            <p:ph type="sldNum" sz="quarter" idx="2"/>
          </p:nvPr>
        </p:nvSpPr>
        <p:spPr>
          <a:xfrm>
            <a:off x="12001500" y="13085233"/>
            <a:ext cx="368504" cy="374600"/>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olo ed elenco">
    <p:spTree>
      <p:nvGrpSpPr>
        <p:cNvPr id="1" name=""/>
        <p:cNvGrpSpPr/>
        <p:nvPr/>
      </p:nvGrpSpPr>
      <p:grpSpPr>
        <a:xfrm>
          <a:off x="0" y="0"/>
          <a:ext cx="0" cy="0"/>
          <a:chOff x="0" y="0"/>
          <a:chExt cx="0" cy="0"/>
        </a:xfrm>
      </p:grpSpPr>
      <p:sp>
        <p:nvSpPr>
          <p:cNvPr id="42" name="Titolo"/>
          <p:cNvSpPr txBox="1">
            <a:spLocks noGrp="1"/>
          </p:cNvSpPr>
          <p:nvPr>
            <p:ph type="title" hasCustomPrompt="1"/>
          </p:nvPr>
        </p:nvSpPr>
        <p:spPr>
          <a:xfrm>
            <a:off x="1206500" y="1079500"/>
            <a:ext cx="21971000" cy="1433164"/>
          </a:xfrm>
          <a:prstGeom prst="rect">
            <a:avLst/>
          </a:prstGeom>
        </p:spPr>
        <p:txBody>
          <a:bodyPr/>
          <a:lstStyle/>
          <a:p>
            <a:r>
              <a:t>Titolo</a:t>
            </a:r>
          </a:p>
        </p:txBody>
      </p:sp>
      <p:sp>
        <p:nvSpPr>
          <p:cNvPr id="43" name="Corpo livello uno…"/>
          <p:cNvSpPr txBox="1">
            <a:spLocks noGrp="1"/>
          </p:cNvSpPr>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Sottotitolo diapositiva</a:t>
            </a:r>
          </a:p>
          <a:p>
            <a:pPr lvl="1"/>
            <a:endParaRPr/>
          </a:p>
          <a:p>
            <a:pPr lvl="2"/>
            <a:endParaRPr/>
          </a:p>
          <a:p>
            <a:pPr lvl="3"/>
            <a:endParaRPr/>
          </a:p>
          <a:p>
            <a:pPr lvl="4"/>
            <a:endParaRPr/>
          </a:p>
        </p:txBody>
      </p:sp>
      <p:sp>
        <p:nvSpPr>
          <p:cNvPr id="44" name="Corpo livello uno…"/>
          <p:cNvSpPr txBox="1">
            <a:spLocks noGrp="1"/>
          </p:cNvSpPr>
          <p:nvPr>
            <p:ph type="body" idx="21" hasCustomPrompt="1"/>
          </p:nvPr>
        </p:nvSpPr>
        <p:spPr>
          <a:xfrm>
            <a:off x="1206500" y="4248503"/>
            <a:ext cx="21971000" cy="8256014"/>
          </a:xfrm>
          <a:prstGeom prst="rect">
            <a:avLst/>
          </a:prstGeom>
        </p:spPr>
        <p:txBody>
          <a:bodyPr numCol="1" spcCol="38100"/>
          <a:lstStyle/>
          <a:p>
            <a:r>
              <a:t>Testo elenco puntato diapositiva</a:t>
            </a:r>
          </a:p>
        </p:txBody>
      </p:sp>
      <p:sp>
        <p:nvSpPr>
          <p:cNvPr id="4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Elenco">
    <p:spTree>
      <p:nvGrpSpPr>
        <p:cNvPr id="1" name=""/>
        <p:cNvGrpSpPr/>
        <p:nvPr/>
      </p:nvGrpSpPr>
      <p:grpSpPr>
        <a:xfrm>
          <a:off x="0" y="0"/>
          <a:ext cx="0" cy="0"/>
          <a:chOff x="0" y="0"/>
          <a:chExt cx="0" cy="0"/>
        </a:xfrm>
      </p:grpSpPr>
      <p:sp>
        <p:nvSpPr>
          <p:cNvPr id="52" name="Corpo livello uno…"/>
          <p:cNvSpPr txBox="1">
            <a:spLocks noGrp="1"/>
          </p:cNvSpPr>
          <p:nvPr>
            <p:ph type="body" idx="1" hasCustomPrompt="1"/>
          </p:nvPr>
        </p:nvSpPr>
        <p:spPr>
          <a:prstGeom prst="rect">
            <a:avLst/>
          </a:prstGeom>
        </p:spPr>
        <p:txBody>
          <a:bodyPr/>
          <a:lstStyle/>
          <a:p>
            <a:r>
              <a:t>Testo elenco puntato diapositiva</a:t>
            </a:r>
          </a:p>
          <a:p>
            <a:pPr lvl="1"/>
            <a:endParaRPr/>
          </a:p>
          <a:p>
            <a:pPr lvl="2"/>
            <a:endParaRPr/>
          </a:p>
          <a:p>
            <a:pPr lvl="3"/>
            <a:endParaRPr/>
          </a:p>
          <a:p>
            <a:pPr lvl="4"/>
            <a:endParaRPr/>
          </a:p>
        </p:txBody>
      </p:sp>
      <p:sp>
        <p:nvSpPr>
          <p:cNvPr id="5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olo, elenco e foto">
    <p:spTree>
      <p:nvGrpSpPr>
        <p:cNvPr id="1" name=""/>
        <p:cNvGrpSpPr/>
        <p:nvPr/>
      </p:nvGrpSpPr>
      <p:grpSpPr>
        <a:xfrm>
          <a:off x="0" y="0"/>
          <a:ext cx="0" cy="0"/>
          <a:chOff x="0" y="0"/>
          <a:chExt cx="0" cy="0"/>
        </a:xfrm>
      </p:grpSpPr>
      <p:sp>
        <p:nvSpPr>
          <p:cNvPr id="60" name="Corpo livello uno…"/>
          <p:cNvSpPr txBox="1">
            <a:spLocks noGrp="1"/>
          </p:cNvSpPr>
          <p:nvPr>
            <p:ph type="body" sz="quarter" idx="1" hasCustomPrompt="1"/>
          </p:nvPr>
        </p:nvSpPr>
        <p:spPr>
          <a:xfrm>
            <a:off x="1206500" y="2372961"/>
            <a:ext cx="9779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Sottotitolo diapositiva</a:t>
            </a:r>
          </a:p>
          <a:p>
            <a:pPr lvl="1"/>
            <a:endParaRPr/>
          </a:p>
          <a:p>
            <a:pPr lvl="2"/>
            <a:endParaRPr/>
          </a:p>
          <a:p>
            <a:pPr lvl="3"/>
            <a:endParaRPr/>
          </a:p>
          <a:p>
            <a:pPr lvl="4"/>
            <a:endParaRPr/>
          </a:p>
        </p:txBody>
      </p:sp>
      <p:sp>
        <p:nvSpPr>
          <p:cNvPr id="61" name="Corpo livello uno…"/>
          <p:cNvSpPr txBox="1">
            <a:spLocks noGrp="1"/>
          </p:cNvSpPr>
          <p:nvPr>
            <p:ph type="body" sz="half" idx="21" hasCustomPrompt="1"/>
          </p:nvPr>
        </p:nvSpPr>
        <p:spPr>
          <a:xfrm>
            <a:off x="1206500" y="4248503"/>
            <a:ext cx="9779000" cy="8256631"/>
          </a:xfrm>
          <a:prstGeom prst="rect">
            <a:avLst/>
          </a:prstGeom>
        </p:spPr>
        <p:txBody>
          <a:bodyPr numCol="1" spcCol="38100"/>
          <a:lstStyle/>
          <a:p>
            <a:r>
              <a:t>Testo elenco puntato diapositiva</a:t>
            </a:r>
          </a:p>
        </p:txBody>
      </p:sp>
      <p:sp>
        <p:nvSpPr>
          <p:cNvPr id="62" name="Pappardelle con burro al prezzemolo, nocciole tostate e scaglie di parmigiano"/>
          <p:cNvSpPr>
            <a:spLocks noGrp="1"/>
          </p:cNvSpPr>
          <p:nvPr>
            <p:ph type="pic" idx="22"/>
          </p:nvPr>
        </p:nvSpPr>
        <p:spPr>
          <a:xfrm>
            <a:off x="12192000" y="-407266"/>
            <a:ext cx="10916874" cy="14555833"/>
          </a:xfrm>
          <a:prstGeom prst="rect">
            <a:avLst/>
          </a:prstGeom>
        </p:spPr>
        <p:txBody>
          <a:bodyPr lIns="91439" tIns="45719" rIns="91439" bIns="45719" numCol="1" spcCol="38100">
            <a:noAutofit/>
          </a:bodyPr>
          <a:lstStyle/>
          <a:p>
            <a:endParaRPr/>
          </a:p>
        </p:txBody>
      </p:sp>
      <p:sp>
        <p:nvSpPr>
          <p:cNvPr id="63" name="Titolo"/>
          <p:cNvSpPr txBox="1">
            <a:spLocks noGrp="1"/>
          </p:cNvSpPr>
          <p:nvPr>
            <p:ph type="title" hasCustomPrompt="1"/>
          </p:nvPr>
        </p:nvSpPr>
        <p:spPr>
          <a:xfrm>
            <a:off x="1206500" y="1079500"/>
            <a:ext cx="9779000" cy="1435100"/>
          </a:xfrm>
          <a:prstGeom prst="rect">
            <a:avLst/>
          </a:prstGeom>
        </p:spPr>
        <p:txBody>
          <a:bodyPr/>
          <a:lstStyle/>
          <a:p>
            <a:r>
              <a:t>Titolo</a:t>
            </a:r>
          </a:p>
        </p:txBody>
      </p:sp>
      <p:sp>
        <p:nvSpPr>
          <p:cNvPr id="6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olo, elenco e diretta piccola">
    <p:spTree>
      <p:nvGrpSpPr>
        <p:cNvPr id="1" name=""/>
        <p:cNvGrpSpPr/>
        <p:nvPr/>
      </p:nvGrpSpPr>
      <p:grpSpPr>
        <a:xfrm>
          <a:off x="0" y="0"/>
          <a:ext cx="0" cy="0"/>
          <a:chOff x="0" y="0"/>
          <a:chExt cx="0" cy="0"/>
        </a:xfrm>
      </p:grpSpPr>
      <p:sp>
        <p:nvSpPr>
          <p:cNvPr id="71" name="Corpo livello uno…"/>
          <p:cNvSpPr txBox="1">
            <a:spLocks noGrp="1"/>
          </p:cNvSpPr>
          <p:nvPr>
            <p:ph type="body" sz="quarter" idx="1" hasCustomPrompt="1"/>
          </p:nvPr>
        </p:nvSpPr>
        <p:spPr>
          <a:xfrm>
            <a:off x="1206500" y="2372961"/>
            <a:ext cx="9779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Sottotitolo diapositiva</a:t>
            </a:r>
          </a:p>
          <a:p>
            <a:pPr lvl="1"/>
            <a:endParaRPr/>
          </a:p>
          <a:p>
            <a:pPr lvl="2"/>
            <a:endParaRPr/>
          </a:p>
          <a:p>
            <a:pPr lvl="3"/>
            <a:endParaRPr/>
          </a:p>
          <a:p>
            <a:pPr lvl="4"/>
            <a:endParaRPr/>
          </a:p>
        </p:txBody>
      </p:sp>
      <p:sp>
        <p:nvSpPr>
          <p:cNvPr id="72" name="Corpo livello uno…"/>
          <p:cNvSpPr txBox="1">
            <a:spLocks noGrp="1"/>
          </p:cNvSpPr>
          <p:nvPr>
            <p:ph type="body" sz="half" idx="21" hasCustomPrompt="1"/>
          </p:nvPr>
        </p:nvSpPr>
        <p:spPr>
          <a:xfrm>
            <a:off x="1206500" y="4248503"/>
            <a:ext cx="9779000" cy="8256631"/>
          </a:xfrm>
          <a:prstGeom prst="rect">
            <a:avLst/>
          </a:prstGeom>
        </p:spPr>
        <p:txBody>
          <a:bodyPr numCol="1" spcCol="38100"/>
          <a:lstStyle/>
          <a:p>
            <a:r>
              <a:t>Testo elenco puntato diapositiva</a:t>
            </a:r>
          </a:p>
        </p:txBody>
      </p:sp>
      <p:sp>
        <p:nvSpPr>
          <p:cNvPr id="73" name="Titolo"/>
          <p:cNvSpPr txBox="1">
            <a:spLocks noGrp="1"/>
          </p:cNvSpPr>
          <p:nvPr>
            <p:ph type="title" hasCustomPrompt="1"/>
          </p:nvPr>
        </p:nvSpPr>
        <p:spPr>
          <a:xfrm>
            <a:off x="1206500" y="1079500"/>
            <a:ext cx="9779000" cy="1435100"/>
          </a:xfrm>
          <a:prstGeom prst="rect">
            <a:avLst/>
          </a:prstGeom>
        </p:spPr>
        <p:txBody>
          <a:bodyPr/>
          <a:lstStyle/>
          <a:p>
            <a:r>
              <a:t>Titolo</a:t>
            </a:r>
          </a:p>
        </p:txBody>
      </p:sp>
      <p:sp>
        <p:nvSpPr>
          <p:cNvPr id="7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olo, elenco e diretta grande">
    <p:spTree>
      <p:nvGrpSpPr>
        <p:cNvPr id="1" name=""/>
        <p:cNvGrpSpPr/>
        <p:nvPr/>
      </p:nvGrpSpPr>
      <p:grpSpPr>
        <a:xfrm>
          <a:off x="0" y="0"/>
          <a:ext cx="0" cy="0"/>
          <a:chOff x="0" y="0"/>
          <a:chExt cx="0" cy="0"/>
        </a:xfrm>
      </p:grpSpPr>
      <p:sp>
        <p:nvSpPr>
          <p:cNvPr id="81" name="Corpo livello uno…"/>
          <p:cNvSpPr txBox="1">
            <a:spLocks noGrp="1"/>
          </p:cNvSpPr>
          <p:nvPr>
            <p:ph type="body" sz="quarter" idx="1" hasCustomPrompt="1"/>
          </p:nvPr>
        </p:nvSpPr>
        <p:spPr>
          <a:xfrm>
            <a:off x="1206500" y="2372961"/>
            <a:ext cx="9779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Sottotitolo diapositiva</a:t>
            </a:r>
          </a:p>
          <a:p>
            <a:pPr lvl="1"/>
            <a:endParaRPr/>
          </a:p>
          <a:p>
            <a:pPr lvl="2"/>
            <a:endParaRPr/>
          </a:p>
          <a:p>
            <a:pPr lvl="3"/>
            <a:endParaRPr/>
          </a:p>
          <a:p>
            <a:pPr lvl="4"/>
            <a:endParaRPr/>
          </a:p>
        </p:txBody>
      </p:sp>
      <p:sp>
        <p:nvSpPr>
          <p:cNvPr id="82" name="Corpo livello uno…"/>
          <p:cNvSpPr txBox="1">
            <a:spLocks noGrp="1"/>
          </p:cNvSpPr>
          <p:nvPr>
            <p:ph type="body" sz="half" idx="21" hasCustomPrompt="1"/>
          </p:nvPr>
        </p:nvSpPr>
        <p:spPr>
          <a:xfrm>
            <a:off x="1206500" y="4248503"/>
            <a:ext cx="9779000" cy="8256631"/>
          </a:xfrm>
          <a:prstGeom prst="rect">
            <a:avLst/>
          </a:prstGeom>
        </p:spPr>
        <p:txBody>
          <a:bodyPr numCol="1" spcCol="38100"/>
          <a:lstStyle/>
          <a:p>
            <a:r>
              <a:t>Testo elenco puntato diapositiva</a:t>
            </a:r>
          </a:p>
        </p:txBody>
      </p:sp>
      <p:sp>
        <p:nvSpPr>
          <p:cNvPr id="83" name="Titolo"/>
          <p:cNvSpPr txBox="1">
            <a:spLocks noGrp="1"/>
          </p:cNvSpPr>
          <p:nvPr>
            <p:ph type="title" hasCustomPrompt="1"/>
          </p:nvPr>
        </p:nvSpPr>
        <p:spPr>
          <a:xfrm>
            <a:off x="1206500" y="1079500"/>
            <a:ext cx="9779000" cy="1435100"/>
          </a:xfrm>
          <a:prstGeom prst="rect">
            <a:avLst/>
          </a:prstGeom>
        </p:spPr>
        <p:txBody>
          <a:bodyPr/>
          <a:lstStyle/>
          <a:p>
            <a:r>
              <a:t>Titolo</a:t>
            </a:r>
          </a:p>
        </p:txBody>
      </p:sp>
      <p:sp>
        <p:nvSpPr>
          <p:cNvPr id="8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ezione">
    <p:spTree>
      <p:nvGrpSpPr>
        <p:cNvPr id="1" name=""/>
        <p:cNvGrpSpPr/>
        <p:nvPr/>
      </p:nvGrpSpPr>
      <p:grpSpPr>
        <a:xfrm>
          <a:off x="0" y="0"/>
          <a:ext cx="0" cy="0"/>
          <a:chOff x="0" y="0"/>
          <a:chExt cx="0" cy="0"/>
        </a:xfrm>
      </p:grpSpPr>
      <p:sp>
        <p:nvSpPr>
          <p:cNvPr id="91" name="Titolo sezione"/>
          <p:cNvSpPr txBox="1">
            <a:spLocks noGrp="1"/>
          </p:cNvSpPr>
          <p:nvPr>
            <p:ph type="title" hasCustomPrompt="1"/>
          </p:nvPr>
        </p:nvSpPr>
        <p:spPr>
          <a:xfrm>
            <a:off x="1206496" y="4533900"/>
            <a:ext cx="21971005"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Titolo sezione</a:t>
            </a:r>
          </a:p>
        </p:txBody>
      </p:sp>
      <p:sp>
        <p:nvSpPr>
          <p:cNvPr id="92" name="Numero diapositiva"/>
          <p:cNvSpPr txBox="1">
            <a:spLocks noGrp="1"/>
          </p:cNvSpPr>
          <p:nvPr>
            <p:ph type="sldNum" sz="quarter" idx="2"/>
          </p:nvPr>
        </p:nvSpPr>
        <p:spPr>
          <a:xfrm>
            <a:off x="12001500" y="13085233"/>
            <a:ext cx="368504" cy="374600"/>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olo titolo">
    <p:spTree>
      <p:nvGrpSpPr>
        <p:cNvPr id="1" name=""/>
        <p:cNvGrpSpPr/>
        <p:nvPr/>
      </p:nvGrpSpPr>
      <p:grpSpPr>
        <a:xfrm>
          <a:off x="0" y="0"/>
          <a:ext cx="0" cy="0"/>
          <a:chOff x="0" y="0"/>
          <a:chExt cx="0" cy="0"/>
        </a:xfrm>
      </p:grpSpPr>
      <p:sp>
        <p:nvSpPr>
          <p:cNvPr id="99" name="Titolo"/>
          <p:cNvSpPr txBox="1">
            <a:spLocks noGrp="1"/>
          </p:cNvSpPr>
          <p:nvPr>
            <p:ph type="title" hasCustomPrompt="1"/>
          </p:nvPr>
        </p:nvSpPr>
        <p:spPr>
          <a:xfrm>
            <a:off x="1206500" y="1079500"/>
            <a:ext cx="21971000" cy="1434950"/>
          </a:xfrm>
          <a:prstGeom prst="rect">
            <a:avLst/>
          </a:prstGeom>
        </p:spPr>
        <p:txBody>
          <a:bodyPr/>
          <a:lstStyle/>
          <a:p>
            <a:r>
              <a:t>Titolo</a:t>
            </a:r>
          </a:p>
        </p:txBody>
      </p:sp>
      <p:sp>
        <p:nvSpPr>
          <p:cNvPr id="100" name="Corpo livello uno…"/>
          <p:cNvSpPr txBox="1">
            <a:spLocks noGrp="1"/>
          </p:cNvSpPr>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Sottotitolo diapositiva</a:t>
            </a:r>
          </a:p>
          <a:p>
            <a:pPr lvl="1"/>
            <a:endParaRPr/>
          </a:p>
          <a:p>
            <a:pPr lvl="2"/>
            <a:endParaRPr/>
          </a:p>
          <a:p>
            <a:pPr lvl="3"/>
            <a:endParaRPr/>
          </a:p>
          <a:p>
            <a:pPr lvl="4"/>
            <a:endParaRPr/>
          </a:p>
        </p:txBody>
      </p:sp>
      <p:sp>
        <p:nvSpPr>
          <p:cNvPr id="101"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rogramma">
    <p:spTree>
      <p:nvGrpSpPr>
        <p:cNvPr id="1" name=""/>
        <p:cNvGrpSpPr/>
        <p:nvPr/>
      </p:nvGrpSpPr>
      <p:grpSpPr>
        <a:xfrm>
          <a:off x="0" y="0"/>
          <a:ext cx="0" cy="0"/>
          <a:chOff x="0" y="0"/>
          <a:chExt cx="0" cy="0"/>
        </a:xfrm>
      </p:grpSpPr>
      <p:sp>
        <p:nvSpPr>
          <p:cNvPr id="108" name="Titolo programma"/>
          <p:cNvSpPr txBox="1">
            <a:spLocks noGrp="1"/>
          </p:cNvSpPr>
          <p:nvPr>
            <p:ph type="title" hasCustomPrompt="1"/>
          </p:nvPr>
        </p:nvSpPr>
        <p:spPr>
          <a:xfrm>
            <a:off x="1206500" y="1079500"/>
            <a:ext cx="21971000" cy="1435100"/>
          </a:xfrm>
          <a:prstGeom prst="rect">
            <a:avLst/>
          </a:prstGeom>
        </p:spPr>
        <p:txBody>
          <a:bodyPr/>
          <a:lstStyle/>
          <a:p>
            <a:r>
              <a:t>Titolo programma</a:t>
            </a:r>
          </a:p>
        </p:txBody>
      </p:sp>
      <p:sp>
        <p:nvSpPr>
          <p:cNvPr id="109" name="Corpo livello uno…"/>
          <p:cNvSpPr txBox="1">
            <a:spLocks noGrp="1"/>
          </p:cNvSpPr>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825500">
              <a:lnSpc>
                <a:spcPct val="100000"/>
              </a:lnSpc>
              <a:spcBef>
                <a:spcPts val="0"/>
              </a:spcBef>
              <a:buSzTx/>
              <a:buNone/>
              <a:defRPr sz="5500" b="1"/>
            </a:lvl1pPr>
            <a:lvl2pPr marL="1308100" indent="-698500" defTabSz="825500">
              <a:lnSpc>
                <a:spcPct val="100000"/>
              </a:lnSpc>
              <a:spcBef>
                <a:spcPts val="0"/>
              </a:spcBef>
              <a:defRPr sz="5500" b="1"/>
            </a:lvl2pPr>
            <a:lvl3pPr marL="1917700" indent="-698500" defTabSz="825500">
              <a:lnSpc>
                <a:spcPct val="100000"/>
              </a:lnSpc>
              <a:spcBef>
                <a:spcPts val="0"/>
              </a:spcBef>
              <a:defRPr sz="5500" b="1"/>
            </a:lvl3pPr>
            <a:lvl4pPr marL="2527300" indent="-698500" defTabSz="825500">
              <a:lnSpc>
                <a:spcPct val="100000"/>
              </a:lnSpc>
              <a:spcBef>
                <a:spcPts val="0"/>
              </a:spcBef>
              <a:defRPr sz="5500" b="1"/>
            </a:lvl4pPr>
            <a:lvl5pPr marL="3136900" indent="-698500" defTabSz="825500">
              <a:lnSpc>
                <a:spcPct val="100000"/>
              </a:lnSpc>
              <a:spcBef>
                <a:spcPts val="0"/>
              </a:spcBef>
              <a:defRPr sz="5500" b="1"/>
            </a:lvl5pPr>
          </a:lstStyle>
          <a:p>
            <a:r>
              <a:t>Sottotitolo programma</a:t>
            </a:r>
          </a:p>
          <a:p>
            <a:pPr lvl="1"/>
            <a:endParaRPr/>
          </a:p>
          <a:p>
            <a:pPr lvl="2"/>
            <a:endParaRPr/>
          </a:p>
          <a:p>
            <a:pPr lvl="3"/>
            <a:endParaRPr/>
          </a:p>
          <a:p>
            <a:pPr lvl="4"/>
            <a:endParaRPr/>
          </a:p>
        </p:txBody>
      </p:sp>
      <p:sp>
        <p:nvSpPr>
          <p:cNvPr id="110" name="Corpo livello uno…"/>
          <p:cNvSpPr txBox="1">
            <a:spLocks noGrp="1"/>
          </p:cNvSpPr>
          <p:nvPr>
            <p:ph type="body" idx="21" hasCustomPrompt="1"/>
          </p:nvPr>
        </p:nvSpPr>
        <p:spPr>
          <a:xfrm>
            <a:off x="1206500" y="4248503"/>
            <a:ext cx="21971000" cy="8256014"/>
          </a:xfrm>
          <a:prstGeom prst="rect">
            <a:avLst/>
          </a:prstGeom>
        </p:spPr>
        <p:txBody>
          <a:bodyPr numCol="1" spcCol="38100"/>
          <a:lstStyle>
            <a:lvl1pPr marL="0" indent="0" defTabSz="825500">
              <a:lnSpc>
                <a:spcPct val="100000"/>
              </a:lnSpc>
              <a:spcBef>
                <a:spcPts val="1800"/>
              </a:spcBef>
              <a:buSzTx/>
              <a:buNone/>
              <a:defRPr sz="5500" spc="-99"/>
            </a:lvl1pPr>
          </a:lstStyle>
          <a:p>
            <a:r>
              <a:t>Argomenti del programma</a:t>
            </a:r>
          </a:p>
        </p:txBody>
      </p:sp>
      <p:sp>
        <p:nvSpPr>
          <p:cNvPr id="111"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ichiarazione">
    <p:spTree>
      <p:nvGrpSpPr>
        <p:cNvPr id="1" name=""/>
        <p:cNvGrpSpPr/>
        <p:nvPr/>
      </p:nvGrpSpPr>
      <p:grpSpPr>
        <a:xfrm>
          <a:off x="0" y="0"/>
          <a:ext cx="0" cy="0"/>
          <a:chOff x="0" y="0"/>
          <a:chExt cx="0" cy="0"/>
        </a:xfrm>
      </p:grpSpPr>
      <p:sp>
        <p:nvSpPr>
          <p:cNvPr id="118" name="Corpo livello uno…"/>
          <p:cNvSpPr txBox="1">
            <a:spLocks noGrp="1"/>
          </p:cNvSpPr>
          <p:nvPr>
            <p:ph type="body" sz="half" idx="1" hasCustomPrompt="1"/>
          </p:nvPr>
        </p:nvSpPr>
        <p:spPr>
          <a:xfrm>
            <a:off x="1206500" y="4920843"/>
            <a:ext cx="21971000" cy="3874314"/>
          </a:xfrm>
          <a:prstGeom prst="rect">
            <a:avLst/>
          </a:prstGeom>
        </p:spPr>
        <p:txBody>
          <a:bodyPr numCol="1" spcCol="38100"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Dichiarazione</a:t>
            </a:r>
          </a:p>
          <a:p>
            <a:pPr lvl="1"/>
            <a:endParaRPr/>
          </a:p>
          <a:p>
            <a:pPr lvl="2"/>
            <a:endParaRPr/>
          </a:p>
          <a:p>
            <a:pPr lvl="3"/>
            <a:endParaRPr/>
          </a:p>
          <a:p>
            <a:pPr lvl="4"/>
            <a:endParaRPr/>
          </a:p>
        </p:txBody>
      </p:sp>
      <p:sp>
        <p:nvSpPr>
          <p:cNvPr id="119"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Informazione importante">
    <p:spTree>
      <p:nvGrpSpPr>
        <p:cNvPr id="1" name=""/>
        <p:cNvGrpSpPr/>
        <p:nvPr/>
      </p:nvGrpSpPr>
      <p:grpSpPr>
        <a:xfrm>
          <a:off x="0" y="0"/>
          <a:ext cx="0" cy="0"/>
          <a:chOff x="0" y="0"/>
          <a:chExt cx="0" cy="0"/>
        </a:xfrm>
      </p:grpSpPr>
      <p:sp>
        <p:nvSpPr>
          <p:cNvPr id="126" name="Corpo livello uno…"/>
          <p:cNvSpPr txBox="1">
            <a:spLocks noGrp="1"/>
          </p:cNvSpPr>
          <p:nvPr>
            <p:ph type="body" idx="1" hasCustomPrompt="1"/>
          </p:nvPr>
        </p:nvSpPr>
        <p:spPr>
          <a:xfrm>
            <a:off x="1206500" y="1075926"/>
            <a:ext cx="21971000" cy="7241586"/>
          </a:xfrm>
          <a:prstGeom prst="rect">
            <a:avLst/>
          </a:prstGeom>
        </p:spPr>
        <p:txBody>
          <a:bodyPr numCol="1" spcCol="38100" anchor="b"/>
          <a:lstStyle>
            <a:lvl1pPr marL="0" indent="0" algn="ctr">
              <a:lnSpc>
                <a:spcPct val="80000"/>
              </a:lnSpc>
              <a:spcBef>
                <a:spcPts val="0"/>
              </a:spcBef>
              <a:buSzTx/>
              <a:buNone/>
              <a:defRPr sz="25000" b="1" spc="-250"/>
            </a:lvl1pPr>
            <a:lvl2pPr marL="0" indent="0" algn="ctr">
              <a:lnSpc>
                <a:spcPct val="80000"/>
              </a:lnSpc>
              <a:spcBef>
                <a:spcPts val="0"/>
              </a:spcBef>
              <a:buSzTx/>
              <a:buNone/>
              <a:defRPr sz="25000" b="1" spc="-250"/>
            </a:lvl2pPr>
            <a:lvl3pPr marL="0" indent="0" algn="ctr">
              <a:lnSpc>
                <a:spcPct val="80000"/>
              </a:lnSpc>
              <a:spcBef>
                <a:spcPts val="0"/>
              </a:spcBef>
              <a:buSzTx/>
              <a:buNone/>
              <a:defRPr sz="25000" b="1" spc="-250"/>
            </a:lvl3pPr>
            <a:lvl4pPr marL="0" indent="0" algn="ctr">
              <a:lnSpc>
                <a:spcPct val="80000"/>
              </a:lnSpc>
              <a:spcBef>
                <a:spcPts val="0"/>
              </a:spcBef>
              <a:buSzTx/>
              <a:buNone/>
              <a:defRPr sz="25000" b="1" spc="-250"/>
            </a:lvl4pPr>
            <a:lvl5pPr marL="0" indent="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27" name="Dettagli informazione"/>
          <p:cNvSpPr txBox="1">
            <a:spLocks noGrp="1"/>
          </p:cNvSpPr>
          <p:nvPr>
            <p:ph type="body" sz="quarter" idx="21" hasCustomPrompt="1"/>
          </p:nvPr>
        </p:nvSpPr>
        <p:spPr>
          <a:xfrm>
            <a:off x="1206500" y="8262180"/>
            <a:ext cx="21971000" cy="934780"/>
          </a:xfrm>
          <a:prstGeom prst="rect">
            <a:avLst/>
          </a:prstGeom>
        </p:spPr>
        <p:txBody>
          <a:bodyPr lIns="45718" tIns="45718" rIns="45718" bIns="45718" numCol="1" spcCol="38100"/>
          <a:lstStyle>
            <a:lvl1pPr marL="0" indent="0" algn="ctr" defTabSz="825500">
              <a:lnSpc>
                <a:spcPct val="100000"/>
              </a:lnSpc>
              <a:spcBef>
                <a:spcPts val="0"/>
              </a:spcBef>
              <a:buSzTx/>
              <a:buNone/>
              <a:defRPr sz="5500" b="1"/>
            </a:lvl1pPr>
          </a:lstStyle>
          <a:p>
            <a:r>
              <a:t>Dettagli informazione</a:t>
            </a:r>
          </a:p>
        </p:txBody>
      </p:sp>
      <p:sp>
        <p:nvSpPr>
          <p:cNvPr id="128"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Citazione">
    <p:spTree>
      <p:nvGrpSpPr>
        <p:cNvPr id="1" name=""/>
        <p:cNvGrpSpPr/>
        <p:nvPr/>
      </p:nvGrpSpPr>
      <p:grpSpPr>
        <a:xfrm>
          <a:off x="0" y="0"/>
          <a:ext cx="0" cy="0"/>
          <a:chOff x="0" y="0"/>
          <a:chExt cx="0" cy="0"/>
        </a:xfrm>
      </p:grpSpPr>
      <p:sp>
        <p:nvSpPr>
          <p:cNvPr id="135" name="Corpo livello uno…"/>
          <p:cNvSpPr txBox="1">
            <a:spLocks noGrp="1"/>
          </p:cNvSpPr>
          <p:nvPr>
            <p:ph type="body" sz="quarter" idx="1" hasCustomPrompt="1"/>
          </p:nvPr>
        </p:nvSpPr>
        <p:spPr>
          <a:xfrm>
            <a:off x="2430024" y="10675453"/>
            <a:ext cx="20200054"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Attribuzione</a:t>
            </a:r>
          </a:p>
          <a:p>
            <a:pPr lvl="1"/>
            <a:endParaRPr/>
          </a:p>
          <a:p>
            <a:pPr lvl="2"/>
            <a:endParaRPr/>
          </a:p>
          <a:p>
            <a:pPr lvl="3"/>
            <a:endParaRPr/>
          </a:p>
          <a:p>
            <a:pPr lvl="4"/>
            <a:endParaRPr/>
          </a:p>
        </p:txBody>
      </p:sp>
      <p:sp>
        <p:nvSpPr>
          <p:cNvPr id="136" name="Corpo livello uno…"/>
          <p:cNvSpPr txBox="1">
            <a:spLocks noGrp="1"/>
          </p:cNvSpPr>
          <p:nvPr>
            <p:ph type="body" sz="half" idx="21" hasCustomPrompt="1"/>
          </p:nvPr>
        </p:nvSpPr>
        <p:spPr>
          <a:xfrm>
            <a:off x="1753923" y="4939860"/>
            <a:ext cx="20876154" cy="3836281"/>
          </a:xfrm>
          <a:prstGeom prst="rect">
            <a:avLst/>
          </a:prstGeom>
        </p:spPr>
        <p:txBody>
          <a:bodyPr numCol="1" spcCol="38100"/>
          <a:lstStyle>
            <a:lvl1pPr marL="469900" indent="-300876">
              <a:spcBef>
                <a:spcPts val="0"/>
              </a:spcBef>
              <a:buSzTx/>
              <a:buNone/>
              <a:defRPr sz="8500" spc="-200">
                <a:latin typeface="Helvetica Neue Medium"/>
                <a:ea typeface="Helvetica Neue Medium"/>
                <a:cs typeface="Helvetica Neue Medium"/>
                <a:sym typeface="Helvetica Neue Medium"/>
              </a:defRPr>
            </a:lvl1pPr>
          </a:lstStyle>
          <a:p>
            <a:r>
              <a:t>“Citazione degna di nota”</a:t>
            </a:r>
          </a:p>
        </p:txBody>
      </p:sp>
      <p:sp>
        <p:nvSpPr>
          <p:cNvPr id="137"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Foto - 3 per pagina">
    <p:spTree>
      <p:nvGrpSpPr>
        <p:cNvPr id="1" name=""/>
        <p:cNvGrpSpPr/>
        <p:nvPr/>
      </p:nvGrpSpPr>
      <p:grpSpPr>
        <a:xfrm>
          <a:off x="0" y="0"/>
          <a:ext cx="0" cy="0"/>
          <a:chOff x="0" y="0"/>
          <a:chExt cx="0" cy="0"/>
        </a:xfrm>
      </p:grpSpPr>
      <p:sp>
        <p:nvSpPr>
          <p:cNvPr id="144" name="Ciotola di insalata con riso saltato, uova sode e bacchette"/>
          <p:cNvSpPr>
            <a:spLocks noGrp="1"/>
          </p:cNvSpPr>
          <p:nvPr>
            <p:ph type="pic" sz="quarter" idx="21"/>
          </p:nvPr>
        </p:nvSpPr>
        <p:spPr>
          <a:xfrm>
            <a:off x="15760700" y="1016000"/>
            <a:ext cx="7439099" cy="5949678"/>
          </a:xfrm>
          <a:prstGeom prst="rect">
            <a:avLst/>
          </a:prstGeom>
        </p:spPr>
        <p:txBody>
          <a:bodyPr lIns="91439" tIns="45719" rIns="91439" bIns="45719" numCol="1" spcCol="38100">
            <a:noAutofit/>
          </a:bodyPr>
          <a:lstStyle/>
          <a:p>
            <a:endParaRPr/>
          </a:p>
        </p:txBody>
      </p:sp>
      <p:sp>
        <p:nvSpPr>
          <p:cNvPr id="145" name="Ciotola con frittelle al salmone, insalata e hummus "/>
          <p:cNvSpPr>
            <a:spLocks noGrp="1"/>
          </p:cNvSpPr>
          <p:nvPr>
            <p:ph type="pic" sz="half" idx="22"/>
          </p:nvPr>
        </p:nvSpPr>
        <p:spPr>
          <a:xfrm>
            <a:off x="13500100" y="3978275"/>
            <a:ext cx="10439400" cy="12150181"/>
          </a:xfrm>
          <a:prstGeom prst="rect">
            <a:avLst/>
          </a:prstGeom>
        </p:spPr>
        <p:txBody>
          <a:bodyPr lIns="91439" tIns="45719" rIns="91439" bIns="45719" numCol="1" spcCol="38100">
            <a:noAutofit/>
          </a:bodyPr>
          <a:lstStyle/>
          <a:p>
            <a:endParaRPr/>
          </a:p>
        </p:txBody>
      </p:sp>
      <p:sp>
        <p:nvSpPr>
          <p:cNvPr id="146" name="Pappardelle con burro al prezzemolo, nocciole tostate e scaglie di parmigiano"/>
          <p:cNvSpPr>
            <a:spLocks noGrp="1"/>
          </p:cNvSpPr>
          <p:nvPr>
            <p:ph type="pic" idx="23"/>
          </p:nvPr>
        </p:nvSpPr>
        <p:spPr>
          <a:xfrm>
            <a:off x="-139700" y="495300"/>
            <a:ext cx="16611600" cy="12458700"/>
          </a:xfrm>
          <a:prstGeom prst="rect">
            <a:avLst/>
          </a:prstGeom>
        </p:spPr>
        <p:txBody>
          <a:bodyPr lIns="91439" tIns="45719" rIns="91439" bIns="45719" numCol="1" spcCol="38100">
            <a:noAutofit/>
          </a:bodyPr>
          <a:lstStyle/>
          <a:p>
            <a:endParaRPr/>
          </a:p>
        </p:txBody>
      </p:sp>
      <p:sp>
        <p:nvSpPr>
          <p:cNvPr id="147"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54" name="ciotola di insalata con riso saltato, uova sode e bacchette"/>
          <p:cNvSpPr>
            <a:spLocks noGrp="1"/>
          </p:cNvSpPr>
          <p:nvPr>
            <p:ph type="pic" idx="21"/>
          </p:nvPr>
        </p:nvSpPr>
        <p:spPr>
          <a:xfrm>
            <a:off x="-1333500" y="-5524500"/>
            <a:ext cx="27051000" cy="21640800"/>
          </a:xfrm>
          <a:prstGeom prst="rect">
            <a:avLst/>
          </a:prstGeom>
        </p:spPr>
        <p:txBody>
          <a:bodyPr lIns="91439" tIns="45719" rIns="91439" bIns="45719" numCol="1" spcCol="38100">
            <a:noAutofit/>
          </a:bodyPr>
          <a:lstStyle/>
          <a:p>
            <a:endParaRPr/>
          </a:p>
        </p:txBody>
      </p:sp>
      <p:sp>
        <p:nvSpPr>
          <p:cNvPr id="155" name="Numero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Vuota">
    <p:spTree>
      <p:nvGrpSpPr>
        <p:cNvPr id="1" name=""/>
        <p:cNvGrpSpPr/>
        <p:nvPr/>
      </p:nvGrpSpPr>
      <p:grpSpPr>
        <a:xfrm>
          <a:off x="0" y="0"/>
          <a:ext cx="0" cy="0"/>
          <a:chOff x="0" y="0"/>
          <a:chExt cx="0" cy="0"/>
        </a:xfrm>
      </p:grpSpPr>
      <p:sp>
        <p:nvSpPr>
          <p:cNvPr id="162"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orpo livello uno…"/>
          <p:cNvSpPr txBox="1">
            <a:spLocks noGrp="1"/>
          </p:cNvSpPr>
          <p:nvPr>
            <p:ph type="body" idx="1" hasCustomPrompt="1"/>
          </p:nvPr>
        </p:nvSpPr>
        <p:spPr>
          <a:xfrm>
            <a:off x="1206500" y="4248503"/>
            <a:ext cx="21971000" cy="82560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numCol="2" spcCol="1098550">
            <a:normAutofit/>
          </a:bodyPr>
          <a:lstStyle/>
          <a:p>
            <a:r>
              <a:t>Testo elenco puntato diapositiva</a:t>
            </a:r>
          </a:p>
          <a:p>
            <a:pPr lvl="1"/>
            <a:endParaRPr/>
          </a:p>
          <a:p>
            <a:pPr lvl="2"/>
            <a:endParaRPr/>
          </a:p>
          <a:p>
            <a:pPr lvl="3"/>
            <a:endParaRPr/>
          </a:p>
          <a:p>
            <a:pPr lvl="4"/>
            <a:endParaRPr/>
          </a:p>
        </p:txBody>
      </p:sp>
      <p:sp>
        <p:nvSpPr>
          <p:cNvPr id="3" name="Titolo Testo"/>
          <p:cNvSpPr txBox="1">
            <a:spLocks noGrp="1"/>
          </p:cNvSpPr>
          <p:nvPr>
            <p:ph type="title"/>
          </p:nvPr>
        </p:nvSpPr>
        <p:spPr>
          <a:xfrm>
            <a:off x="3653366" y="2743200"/>
            <a:ext cx="19507201" cy="15053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Titolo Testo</a:t>
            </a:r>
          </a:p>
        </p:txBody>
      </p:sp>
      <p:sp>
        <p:nvSpPr>
          <p:cNvPr id="4" name="Numero diapositiva"/>
          <p:cNvSpPr txBox="1">
            <a:spLocks noGrp="1"/>
          </p:cNvSpPr>
          <p:nvPr>
            <p:ph type="sldNum" sz="quarter" idx="2"/>
          </p:nvPr>
        </p:nvSpPr>
        <p:spPr>
          <a:xfrm>
            <a:off x="12001500" y="13080999"/>
            <a:ext cx="368504"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1pPr>
      <a:lvl2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p:titleStyle>
    <p:bodyStyle>
      <a:lvl1pPr marL="609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1pPr>
      <a:lvl2pPr marL="1219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2pPr>
      <a:lvl3pPr marL="1828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3pPr>
      <a:lvl4pPr marL="2438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4pPr>
      <a:lvl5pPr marL="30480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5pPr>
      <a:lvl6pPr marL="36576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6pPr>
      <a:lvl7pPr marL="42672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7pPr>
      <a:lvl8pPr marL="48768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8pPr>
      <a:lvl9pPr marL="5486400" marR="0" indent="-609600" algn="l" defTabSz="2438337"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16x9_99 Congresso Riccione.jpg" descr="16x9_99 Congresso Riccione.jp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172" name="logo_bianco.png" descr="logo_bianco.png"/>
          <p:cNvPicPr>
            <a:picLocks noChangeAspect="1"/>
          </p:cNvPicPr>
          <p:nvPr/>
        </p:nvPicPr>
        <p:blipFill>
          <a:blip r:embed="rId3"/>
          <a:stretch>
            <a:fillRect/>
          </a:stretch>
        </p:blipFill>
        <p:spPr>
          <a:xfrm>
            <a:off x="20369319" y="11713204"/>
            <a:ext cx="3042959" cy="806385"/>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ttangolo"/>
          <p:cNvSpPr/>
          <p:nvPr/>
        </p:nvSpPr>
        <p:spPr>
          <a:xfrm>
            <a:off x="-37233" y="-81868"/>
            <a:ext cx="24644201" cy="14080512"/>
          </a:xfrm>
          <a:prstGeom prst="rect">
            <a:avLst/>
          </a:prstGeom>
          <a:solidFill>
            <a:srgbClr val="D8A18C"/>
          </a:solidFill>
          <a:ln w="25400">
            <a:solidFill>
              <a:schemeClr val="accent1"/>
            </a:solidFill>
          </a:ln>
        </p:spPr>
        <p:txBody>
          <a:bodyPr lIns="50800" tIns="50800" rIns="50800" bIns="50800" anchor="ctr"/>
          <a:lstStyle/>
          <a:p>
            <a:endParaRPr/>
          </a:p>
        </p:txBody>
      </p:sp>
      <p:sp>
        <p:nvSpPr>
          <p:cNvPr id="175" name="TITOLO"/>
          <p:cNvSpPr txBox="1"/>
          <p:nvPr/>
        </p:nvSpPr>
        <p:spPr>
          <a:xfrm>
            <a:off x="7604210" y="5393637"/>
            <a:ext cx="3738328" cy="1469517"/>
          </a:xfrm>
          <a:prstGeom prst="rect">
            <a:avLst/>
          </a:prstGeom>
          <a:solidFill>
            <a:srgbClr val="1E3457"/>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41300" tIns="241300" rIns="241300" bIns="241300" anchor="ctr">
            <a:spAutoFit/>
          </a:bodyPr>
          <a:lstStyle>
            <a:lvl1pPr>
              <a:defRPr sz="7000" b="1">
                <a:solidFill>
                  <a:srgbClr val="FFFFFF"/>
                </a:solidFill>
                <a:latin typeface="Arial"/>
                <a:ea typeface="Arial"/>
                <a:cs typeface="Arial"/>
                <a:sym typeface="Arial"/>
              </a:defRPr>
            </a:lvl1pPr>
          </a:lstStyle>
          <a:p>
            <a:r>
              <a:t>TITOLO</a:t>
            </a:r>
          </a:p>
        </p:txBody>
      </p:sp>
      <p:sp>
        <p:nvSpPr>
          <p:cNvPr id="176" name="Sottotitolo"/>
          <p:cNvSpPr txBox="1"/>
          <p:nvPr/>
        </p:nvSpPr>
        <p:spPr>
          <a:xfrm>
            <a:off x="7604210" y="6852846"/>
            <a:ext cx="4938565" cy="1469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41300" tIns="241300" rIns="241300" bIns="241300" anchor="ctr">
            <a:spAutoFit/>
          </a:bodyPr>
          <a:lstStyle>
            <a:lvl1pPr>
              <a:defRPr sz="7000" b="1" i="1">
                <a:solidFill>
                  <a:srgbClr val="1E3457"/>
                </a:solidFill>
                <a:latin typeface="Arial"/>
                <a:ea typeface="Arial"/>
                <a:cs typeface="Arial"/>
                <a:sym typeface="Arial"/>
              </a:defRPr>
            </a:lvl1pPr>
          </a:lstStyle>
          <a:p>
            <a:r>
              <a:t>Sottotitolo</a:t>
            </a:r>
          </a:p>
        </p:txBody>
      </p:sp>
      <p:pic>
        <p:nvPicPr>
          <p:cNvPr id="177" name="99 congresso nazionale cover3.png" descr="99 congresso nazionale cover3.png"/>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Rettangolo"/>
          <p:cNvSpPr/>
          <p:nvPr/>
        </p:nvSpPr>
        <p:spPr>
          <a:xfrm>
            <a:off x="-37233" y="-81868"/>
            <a:ext cx="24644201" cy="14080512"/>
          </a:xfrm>
          <a:prstGeom prst="rect">
            <a:avLst/>
          </a:prstGeom>
          <a:solidFill>
            <a:srgbClr val="D8A18C"/>
          </a:solidFill>
          <a:ln w="25400">
            <a:solidFill>
              <a:schemeClr val="accent1"/>
            </a:solidFill>
          </a:ln>
        </p:spPr>
        <p:txBody>
          <a:bodyPr lIns="50800" tIns="50800" rIns="50800" bIns="50800" anchor="ctr"/>
          <a:lstStyle/>
          <a:p>
            <a:endParaRPr/>
          </a:p>
        </p:txBody>
      </p:sp>
      <p:pic>
        <p:nvPicPr>
          <p:cNvPr id="180" name="99 congresso nazionale cover4.png" descr="99 congresso nazionale cover4.png"/>
          <p:cNvPicPr>
            <a:picLocks noChangeAspect="1"/>
          </p:cNvPicPr>
          <p:nvPr/>
        </p:nvPicPr>
        <p:blipFill>
          <a:blip r:embed="rId2"/>
          <a:stretch>
            <a:fillRect/>
          </a:stretch>
        </p:blipFill>
        <p:spPr>
          <a:xfrm>
            <a:off x="0" y="-1"/>
            <a:ext cx="24384001" cy="13716001"/>
          </a:xfrm>
          <a:prstGeom prst="rect">
            <a:avLst/>
          </a:prstGeom>
          <a:ln w="12700">
            <a:miter lim="400000"/>
          </a:ln>
        </p:spPr>
      </p:pic>
      <p:sp>
        <p:nvSpPr>
          <p:cNvPr id="181" name="Rettangolo arrotondato"/>
          <p:cNvSpPr/>
          <p:nvPr/>
        </p:nvSpPr>
        <p:spPr>
          <a:xfrm>
            <a:off x="-1961281" y="1127355"/>
            <a:ext cx="11263198" cy="2587060"/>
          </a:xfrm>
          <a:prstGeom prst="roundRect">
            <a:avLst>
              <a:gd name="adj" fmla="val 49090"/>
            </a:avLst>
          </a:prstGeom>
          <a:solidFill>
            <a:srgbClr val="1E3555"/>
          </a:solidFill>
          <a:ln w="25400">
            <a:solidFill>
              <a:schemeClr val="accent1"/>
            </a:solidFill>
          </a:ln>
          <a:effectLst>
            <a:reflection stA="50000" endPos="40000" dir="5400000" sy="-100000" algn="bl" rotWithShape="0"/>
          </a:effectLst>
        </p:spPr>
        <p:txBody>
          <a:bodyPr lIns="50800" tIns="50800" rIns="50800" bIns="50800" anchor="ctr"/>
          <a:lstStyle/>
          <a:p>
            <a:endParaRPr/>
          </a:p>
        </p:txBody>
      </p:sp>
      <p:sp>
        <p:nvSpPr>
          <p:cNvPr id="182" name="&quot;Lorem ipsum dolor sit amet, consectetur adipiscing elit, sed do eiusmod tempor incididunt ut labore et dolore magna aliqua. Ut enim ad minim veniam, quis nostrud exercitation ullamco laboris nisi ut aliquip ex ea commodo consequat. Duis aute irure dolor"/>
          <p:cNvSpPr txBox="1"/>
          <p:nvPr/>
        </p:nvSpPr>
        <p:spPr>
          <a:xfrm>
            <a:off x="718621" y="6384064"/>
            <a:ext cx="22946760" cy="3530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41300" tIns="241300" rIns="241300" bIns="241300" anchor="ctr">
            <a:spAutoFit/>
          </a:bodyPr>
          <a:lstStyle>
            <a:lvl1pPr algn="just" defTabSz="457200">
              <a:lnSpc>
                <a:spcPct val="100000"/>
              </a:lnSpc>
              <a:spcBef>
                <a:spcPts val="1500"/>
              </a:spcBef>
              <a:defRPr sz="4000">
                <a:solidFill>
                  <a:srgbClr val="233857"/>
                </a:solidFill>
                <a:latin typeface="+mn-lt"/>
                <a:ea typeface="+mn-ea"/>
                <a:cs typeface="+mn-cs"/>
                <a:sym typeface="Helvetica"/>
              </a:defRPr>
            </a:lvl1pPr>
          </a:lstStyle>
          <a:p>
            <a: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
        <p:nvSpPr>
          <p:cNvPr id="183" name="TITOLO"/>
          <p:cNvSpPr txBox="1"/>
          <p:nvPr/>
        </p:nvSpPr>
        <p:spPr>
          <a:xfrm>
            <a:off x="21920982" y="11579569"/>
            <a:ext cx="1885170" cy="901936"/>
          </a:xfrm>
          <a:prstGeom prst="rect">
            <a:avLst/>
          </a:prstGeom>
          <a:solidFill>
            <a:srgbClr val="1E3555"/>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41300" tIns="241300" rIns="241300" bIns="241300" anchor="ctr">
            <a:spAutoFit/>
          </a:bodyPr>
          <a:lstStyle>
            <a:lvl1pPr algn="r">
              <a:defRPr sz="3000" b="1">
                <a:solidFill>
                  <a:srgbClr val="FFFFFF"/>
                </a:solidFill>
                <a:latin typeface="Arial"/>
                <a:ea typeface="Arial"/>
                <a:cs typeface="Arial"/>
                <a:sym typeface="Arial"/>
              </a:defRPr>
            </a:lvl1pPr>
          </a:lstStyle>
          <a:p>
            <a:r>
              <a:t>TITOLO</a:t>
            </a:r>
          </a:p>
        </p:txBody>
      </p:sp>
      <p:sp>
        <p:nvSpPr>
          <p:cNvPr id="184" name="Sottotitolo"/>
          <p:cNvSpPr txBox="1"/>
          <p:nvPr/>
        </p:nvSpPr>
        <p:spPr>
          <a:xfrm>
            <a:off x="21663789" y="12571616"/>
            <a:ext cx="2399557" cy="9019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41300" tIns="241300" rIns="241300" bIns="241300" anchor="ctr">
            <a:spAutoFit/>
          </a:bodyPr>
          <a:lstStyle>
            <a:lvl1pPr algn="r">
              <a:defRPr sz="3000" b="1" i="1">
                <a:solidFill>
                  <a:srgbClr val="243856"/>
                </a:solidFill>
                <a:latin typeface="Arial"/>
                <a:ea typeface="Arial"/>
                <a:cs typeface="Arial"/>
                <a:sym typeface="Arial"/>
              </a:defRPr>
            </a:lvl1pPr>
          </a:lstStyle>
          <a:p>
            <a:r>
              <a:t>Sottotitolo</a:t>
            </a:r>
          </a:p>
        </p:txBody>
      </p:sp>
      <p:pic>
        <p:nvPicPr>
          <p:cNvPr id="185" name="99 congresso nazionale cover2.png" descr="99 congresso nazionale cover2.png"/>
          <p:cNvPicPr>
            <a:picLocks noChangeAspect="1"/>
          </p:cNvPicPr>
          <p:nvPr/>
        </p:nvPicPr>
        <p:blipFill>
          <a:blip r:embed="rId3"/>
          <a:srcRect t="29573"/>
          <a:stretch>
            <a:fillRect/>
          </a:stretch>
        </p:blipFill>
        <p:spPr>
          <a:xfrm>
            <a:off x="550093" y="284463"/>
            <a:ext cx="9742768" cy="3859596"/>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Rettangolo"/>
          <p:cNvSpPr/>
          <p:nvPr/>
        </p:nvSpPr>
        <p:spPr>
          <a:xfrm>
            <a:off x="-37233" y="-81868"/>
            <a:ext cx="24644201" cy="14080512"/>
          </a:xfrm>
          <a:prstGeom prst="rect">
            <a:avLst/>
          </a:prstGeom>
          <a:solidFill>
            <a:srgbClr val="D8A18C"/>
          </a:solidFill>
          <a:ln w="25400">
            <a:solidFill>
              <a:schemeClr val="accent1"/>
            </a:solidFill>
          </a:ln>
        </p:spPr>
        <p:txBody>
          <a:bodyPr lIns="50800" tIns="50800" rIns="50800" bIns="50800" anchor="ctr"/>
          <a:lstStyle/>
          <a:p>
            <a:endParaRPr/>
          </a:p>
        </p:txBody>
      </p:sp>
      <p:pic>
        <p:nvPicPr>
          <p:cNvPr id="188" name="99 congresso nazionale cover4.png" descr="99 congresso nazionale cover4.png"/>
          <p:cNvPicPr>
            <a:picLocks noChangeAspect="1"/>
          </p:cNvPicPr>
          <p:nvPr/>
        </p:nvPicPr>
        <p:blipFill>
          <a:blip r:embed="rId2"/>
          <a:stretch>
            <a:fillRect/>
          </a:stretch>
        </p:blipFill>
        <p:spPr>
          <a:xfrm>
            <a:off x="0" y="-1"/>
            <a:ext cx="24384001" cy="13716001"/>
          </a:xfrm>
          <a:prstGeom prst="rect">
            <a:avLst/>
          </a:prstGeom>
          <a:ln w="12700">
            <a:miter lim="400000"/>
          </a:ln>
        </p:spPr>
      </p:pic>
      <p:sp>
        <p:nvSpPr>
          <p:cNvPr id="189" name="Rettangolo arrotondato"/>
          <p:cNvSpPr/>
          <p:nvPr/>
        </p:nvSpPr>
        <p:spPr>
          <a:xfrm>
            <a:off x="-1961282" y="1127355"/>
            <a:ext cx="11263198" cy="2587060"/>
          </a:xfrm>
          <a:prstGeom prst="roundRect">
            <a:avLst>
              <a:gd name="adj" fmla="val 49090"/>
            </a:avLst>
          </a:prstGeom>
          <a:solidFill>
            <a:srgbClr val="1E3555"/>
          </a:solidFill>
          <a:ln w="25400">
            <a:solidFill>
              <a:schemeClr val="accent1"/>
            </a:solidFill>
          </a:ln>
          <a:effectLst>
            <a:reflection stA="50000" endPos="40000" dir="5400000" sy="-100000" algn="bl" rotWithShape="0"/>
          </a:effectLst>
        </p:spPr>
        <p:txBody>
          <a:bodyPr lIns="50800" tIns="50800" rIns="50800" bIns="50800" anchor="ctr"/>
          <a:lstStyle/>
          <a:p>
            <a:endParaRPr/>
          </a:p>
        </p:txBody>
      </p:sp>
      <p:sp>
        <p:nvSpPr>
          <p:cNvPr id="190" name="TITOLO"/>
          <p:cNvSpPr txBox="1"/>
          <p:nvPr/>
        </p:nvSpPr>
        <p:spPr>
          <a:xfrm>
            <a:off x="21920982" y="11579569"/>
            <a:ext cx="1885170" cy="901936"/>
          </a:xfrm>
          <a:prstGeom prst="rect">
            <a:avLst/>
          </a:prstGeom>
          <a:solidFill>
            <a:srgbClr val="1E3555"/>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41300" tIns="241300" rIns="241300" bIns="241300" anchor="ctr">
            <a:spAutoFit/>
          </a:bodyPr>
          <a:lstStyle>
            <a:lvl1pPr algn="r">
              <a:defRPr sz="3000" b="1">
                <a:solidFill>
                  <a:srgbClr val="FFFFFF"/>
                </a:solidFill>
                <a:latin typeface="Arial"/>
                <a:ea typeface="Arial"/>
                <a:cs typeface="Arial"/>
                <a:sym typeface="Arial"/>
              </a:defRPr>
            </a:lvl1pPr>
          </a:lstStyle>
          <a:p>
            <a:r>
              <a:t>TITOLO</a:t>
            </a:r>
          </a:p>
        </p:txBody>
      </p:sp>
      <p:sp>
        <p:nvSpPr>
          <p:cNvPr id="191" name="Sottotitolo"/>
          <p:cNvSpPr txBox="1"/>
          <p:nvPr/>
        </p:nvSpPr>
        <p:spPr>
          <a:xfrm>
            <a:off x="21663789" y="12571616"/>
            <a:ext cx="2399557" cy="9019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41300" tIns="241300" rIns="241300" bIns="241300" anchor="ctr">
            <a:spAutoFit/>
          </a:bodyPr>
          <a:lstStyle>
            <a:lvl1pPr algn="r">
              <a:defRPr sz="3000" b="1" i="1">
                <a:solidFill>
                  <a:srgbClr val="243856"/>
                </a:solidFill>
                <a:latin typeface="Arial"/>
                <a:ea typeface="Arial"/>
                <a:cs typeface="Arial"/>
                <a:sym typeface="Arial"/>
              </a:defRPr>
            </a:lvl1pPr>
          </a:lstStyle>
          <a:p>
            <a:r>
              <a:t>Sottotitolo</a:t>
            </a:r>
          </a:p>
        </p:txBody>
      </p:sp>
      <p:pic>
        <p:nvPicPr>
          <p:cNvPr id="192" name="99 congresso nazionale cover2.png" descr="99 congresso nazionale cover2.png"/>
          <p:cNvPicPr>
            <a:picLocks noChangeAspect="1"/>
          </p:cNvPicPr>
          <p:nvPr/>
        </p:nvPicPr>
        <p:blipFill>
          <a:blip r:embed="rId3"/>
          <a:srcRect t="29573"/>
          <a:stretch>
            <a:fillRect/>
          </a:stretch>
        </p:blipFill>
        <p:spPr>
          <a:xfrm>
            <a:off x="550093" y="284463"/>
            <a:ext cx="9742768" cy="3859596"/>
          </a:xfrm>
          <a:prstGeom prst="rect">
            <a:avLst/>
          </a:prstGeom>
          <a:ln w="12700">
            <a:miter lim="400000"/>
          </a:ln>
        </p:spPr>
      </p:pic>
      <p:sp>
        <p:nvSpPr>
          <p:cNvPr id="193" name="&quot;Lorem ipsum dolor sit amet, consectetur adipiscing elit, sed do eiusmod tempor incididunt ut labore et dolore magna aliqua. Ut enim ad minim veniam, quis nostrud exercitation ullamco laboris nisi ut aliquip ex ea commodo consequat. Duis aute irure dolor"/>
          <p:cNvSpPr txBox="1"/>
          <p:nvPr/>
        </p:nvSpPr>
        <p:spPr>
          <a:xfrm>
            <a:off x="12488849" y="4216399"/>
            <a:ext cx="10960457" cy="5283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41300" tIns="241300" rIns="241300" bIns="241300" anchor="ctr">
            <a:spAutoFit/>
          </a:bodyPr>
          <a:lstStyle>
            <a:lvl1pPr algn="just" defTabSz="457200">
              <a:lnSpc>
                <a:spcPct val="100000"/>
              </a:lnSpc>
              <a:spcBef>
                <a:spcPts val="1500"/>
              </a:spcBef>
              <a:defRPr sz="3500">
                <a:solidFill>
                  <a:srgbClr val="1E3555"/>
                </a:solidFill>
                <a:latin typeface="+mn-lt"/>
                <a:ea typeface="+mn-ea"/>
                <a:cs typeface="+mn-cs"/>
                <a:sym typeface="Helvetica"/>
              </a:defRPr>
            </a:lvl1pPr>
          </a:lstStyle>
          <a:p>
            <a: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pic>
        <p:nvPicPr>
          <p:cNvPr id="194" name="surgery-1807541_1280.jpg" descr="surgery-1807541_1280.jpg"/>
          <p:cNvPicPr>
            <a:picLocks noChangeAspect="1"/>
          </p:cNvPicPr>
          <p:nvPr/>
        </p:nvPicPr>
        <p:blipFill>
          <a:blip r:embed="rId4"/>
          <a:srcRect l="19084" b="3617"/>
          <a:stretch>
            <a:fillRect/>
          </a:stretch>
        </p:blipFill>
        <p:spPr>
          <a:xfrm>
            <a:off x="-49116" y="4255537"/>
            <a:ext cx="11999669" cy="9435931"/>
          </a:xfrm>
          <a:prstGeom prst="rect">
            <a:avLst/>
          </a:prstGeom>
          <a:ln w="12700">
            <a:miter lim="400000"/>
          </a:ln>
        </p:spPr>
      </p:pic>
      <p:sp>
        <p:nvSpPr>
          <p:cNvPr id="2" name="Rettangolo 1">
            <a:extLst>
              <a:ext uri="{FF2B5EF4-FFF2-40B4-BE49-F238E27FC236}">
                <a16:creationId xmlns:a16="http://schemas.microsoft.com/office/drawing/2014/main" id="{CB979C85-80A8-95EE-0D59-90C18696BF2D}"/>
              </a:ext>
            </a:extLst>
          </p:cNvPr>
          <p:cNvSpPr/>
          <p:nvPr/>
        </p:nvSpPr>
        <p:spPr>
          <a:xfrm>
            <a:off x="2304288" y="7813340"/>
            <a:ext cx="4901184" cy="2009268"/>
          </a:xfrm>
          <a:prstGeom prst="rect">
            <a:avLst/>
          </a:prstGeom>
          <a:solidFill>
            <a:srgbClr val="FFFFFF"/>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90000"/>
              </a:lnSpc>
              <a:spcBef>
                <a:spcPts val="4500"/>
              </a:spcBef>
              <a:spcAft>
                <a:spcPts val="0"/>
              </a:spcAft>
              <a:buClrTx/>
              <a:buSzTx/>
              <a:buFontTx/>
              <a:buNone/>
              <a:tabLst/>
            </a:pPr>
            <a:r>
              <a:rPr lang="it-IT" sz="3200" dirty="0"/>
              <a:t>IMMAGINE DA MODIFICARE IN BASE ALLE TUE ESIGENZE</a:t>
            </a:r>
            <a:endParaRPr kumimoji="0" lang="it-IT" sz="3200" b="0" i="0" u="none" strike="noStrike" cap="none" spc="0" normalizeH="0" baseline="0" dirty="0">
              <a:ln>
                <a:noFill/>
              </a:ln>
              <a:solidFill>
                <a:srgbClr val="000000"/>
              </a:solidFill>
              <a:effectLst/>
              <a:uFillTx/>
              <a:latin typeface="+mj-lt"/>
              <a:ea typeface="+mj-ea"/>
              <a:cs typeface="+mj-cs"/>
              <a:sym typeface="Helvetica Neue"/>
            </a:endParaRPr>
          </a:p>
        </p:txBody>
      </p:sp>
    </p:spTree>
  </p:cSld>
  <p:clrMapOvr>
    <a:masterClrMapping/>
  </p:clrMapOvr>
  <p:transition spd="med"/>
</p:sld>
</file>

<file path=ppt/theme/theme1.xml><?xml version="1.0" encoding="utf-8"?>
<a:theme xmlns:a="http://schemas.openxmlformats.org/drawingml/2006/main"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a:ea typeface="Helvetica"/>
        <a:cs typeface="Helvetic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l" defTabSz="2438337"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7"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a:ea typeface="Helvetica"/>
        <a:cs typeface="Helvetic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l" defTabSz="2438337"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7"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170</Words>
  <Application>Microsoft Office PowerPoint</Application>
  <PresentationFormat>Personalizzato</PresentationFormat>
  <Paragraphs>9</Paragraphs>
  <Slides>4</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4</vt:i4>
      </vt:variant>
    </vt:vector>
  </HeadingPairs>
  <TitlesOfParts>
    <vt:vector size="7" baseType="lpstr">
      <vt:lpstr>Helvetica Neue</vt:lpstr>
      <vt:lpstr>Helvetica Neue Medium</vt:lpstr>
      <vt:lpstr>21_BasicWhite</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Società Italiana di Urologia Siu Service srl</cp:lastModifiedBy>
  <cp:revision>1</cp:revision>
  <dcterms:modified xsi:type="dcterms:W3CDTF">2026-06-30T09:40:13Z</dcterms:modified>
</cp:coreProperties>
</file>