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63" r:id="rId3"/>
    <p:sldId id="396" r:id="rId4"/>
    <p:sldId id="397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Poppins" pitchFamily="2" charset="77"/>
      <p:regular r:id="rId13"/>
      <p:bold r:id="rId14"/>
    </p:embeddedFont>
    <p:embeddedFont>
      <p:font typeface="Poppins SemiBold" pitchFamily="2" charset="77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2AD"/>
    <a:srgbClr val="49728C"/>
    <a:srgbClr val="00A190"/>
    <a:srgbClr val="87A75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8"/>
    <p:restoredTop sz="94733"/>
  </p:normalViewPr>
  <p:slideViewPr>
    <p:cSldViewPr snapToGrid="0" snapToObjects="1">
      <p:cViewPr varScale="1">
        <p:scale>
          <a:sx n="138" d="100"/>
          <a:sy n="138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EA9F8-7CA3-B148-A54A-F85E051242D1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B5049-03F7-D248-A42B-10B88122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38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72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39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86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71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62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85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69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24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26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10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83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C05B-0B0B-7342-88FC-EB5E279B7E0A}" type="datetimeFigureOut">
              <a:rPr lang="it-IT" smtClean="0"/>
              <a:t>12/09/23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3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E59F9C6-A4A6-5F48-8C60-D9C10D3F9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63" r="963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88425F-8ED5-F743-9E48-93F588FD4D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12" b="7012"/>
          <a:stretch/>
        </p:blipFill>
        <p:spPr>
          <a:xfrm>
            <a:off x="-1559916" y="-145200"/>
            <a:ext cx="10818007" cy="608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FF89704-A837-0D4A-B6A8-6A7125D56E05}"/>
              </a:ext>
            </a:extLst>
          </p:cNvPr>
          <p:cNvSpPr/>
          <p:nvPr/>
        </p:nvSpPr>
        <p:spPr>
          <a:xfrm>
            <a:off x="112426" y="123669"/>
            <a:ext cx="3979889" cy="4845570"/>
          </a:xfrm>
          <a:prstGeom prst="rect">
            <a:avLst/>
          </a:prstGeom>
          <a:solidFill>
            <a:srgbClr val="0D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006F4EB-A705-AB45-A253-C616FCC25926}"/>
              </a:ext>
            </a:extLst>
          </p:cNvPr>
          <p:cNvSpPr/>
          <p:nvPr/>
        </p:nvSpPr>
        <p:spPr>
          <a:xfrm>
            <a:off x="345555" y="2040835"/>
            <a:ext cx="35035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CAPITOLO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407457A9-3F06-7949-83FA-AAF0FAA77A0E}"/>
              </a:ext>
            </a:extLst>
          </p:cNvPr>
          <p:cNvCxnSpPr>
            <a:cxnSpLocks/>
          </p:cNvCxnSpPr>
          <p:nvPr/>
        </p:nvCxnSpPr>
        <p:spPr>
          <a:xfrm>
            <a:off x="4193498" y="123669"/>
            <a:ext cx="0" cy="48455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18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85015CA0-C641-36FC-6C90-29113A2B1DE8}"/>
              </a:ext>
            </a:extLst>
          </p:cNvPr>
          <p:cNvGrpSpPr/>
          <p:nvPr/>
        </p:nvGrpSpPr>
        <p:grpSpPr>
          <a:xfrm>
            <a:off x="-258878" y="-269375"/>
            <a:ext cx="4938999" cy="790674"/>
            <a:chOff x="-196103" y="-269374"/>
            <a:chExt cx="4857689" cy="777658"/>
          </a:xfrm>
        </p:grpSpPr>
        <p:sp>
          <p:nvSpPr>
            <p:cNvPr id="14" name="Rettangolo con un angolo arrotondato 13">
              <a:extLst>
                <a:ext uri="{FF2B5EF4-FFF2-40B4-BE49-F238E27FC236}">
                  <a16:creationId xmlns:a16="http://schemas.microsoft.com/office/drawing/2014/main" id="{1A297F95-2982-B459-42FA-4B208F2D1DDB}"/>
                </a:ext>
              </a:extLst>
            </p:cNvPr>
            <p:cNvSpPr/>
            <p:nvPr/>
          </p:nvSpPr>
          <p:spPr>
            <a:xfrm rot="10800000" flipH="1">
              <a:off x="-196103" y="-269374"/>
              <a:ext cx="4857689" cy="777658"/>
            </a:xfrm>
            <a:prstGeom prst="round1Rect">
              <a:avLst/>
            </a:prstGeom>
            <a:solidFill>
              <a:srgbClr val="077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 dirty="0"/>
            </a:p>
          </p:txBody>
        </p:sp>
        <p:sp>
          <p:nvSpPr>
            <p:cNvPr id="15" name="Rettangolo con un angolo arrotondato 14">
              <a:extLst>
                <a:ext uri="{FF2B5EF4-FFF2-40B4-BE49-F238E27FC236}">
                  <a16:creationId xmlns:a16="http://schemas.microsoft.com/office/drawing/2014/main" id="{EB9D12B7-0FF6-C7B7-3AEB-BBA29C64D82D}"/>
                </a:ext>
              </a:extLst>
            </p:cNvPr>
            <p:cNvSpPr/>
            <p:nvPr/>
          </p:nvSpPr>
          <p:spPr>
            <a:xfrm rot="10800000" flipH="1">
              <a:off x="-177567" y="-167428"/>
              <a:ext cx="4783547" cy="657179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/>
            </a:p>
          </p:txBody>
        </p:sp>
        <p:sp>
          <p:nvSpPr>
            <p:cNvPr id="16" name="Rettangolo con un angolo arrotondato 15">
              <a:extLst>
                <a:ext uri="{FF2B5EF4-FFF2-40B4-BE49-F238E27FC236}">
                  <a16:creationId xmlns:a16="http://schemas.microsoft.com/office/drawing/2014/main" id="{00CED013-DD73-F7CD-D83C-B1F0E939A156}"/>
                </a:ext>
              </a:extLst>
            </p:cNvPr>
            <p:cNvSpPr/>
            <p:nvPr/>
          </p:nvSpPr>
          <p:spPr>
            <a:xfrm rot="10800000" flipH="1">
              <a:off x="-101140" y="-94532"/>
              <a:ext cx="4673140" cy="573161"/>
            </a:xfrm>
            <a:prstGeom prst="round1Rect">
              <a:avLst/>
            </a:prstGeom>
            <a:solidFill>
              <a:srgbClr val="0DB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 dirty="0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E532869E-6698-A6F0-2FDD-88D818EA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57090" y="3718810"/>
            <a:ext cx="9458181" cy="1800000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F0F3D805-A03D-194C-8016-A3BF7AB25BCE}"/>
              </a:ext>
            </a:extLst>
          </p:cNvPr>
          <p:cNvSpPr/>
          <p:nvPr/>
        </p:nvSpPr>
        <p:spPr>
          <a:xfrm>
            <a:off x="415791" y="1100630"/>
            <a:ext cx="8341347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it-IT" dirty="0"/>
              <a:t>"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."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743CA86-B8B1-EC92-CB84-D4AAF927813D}"/>
              </a:ext>
            </a:extLst>
          </p:cNvPr>
          <p:cNvSpPr/>
          <p:nvPr/>
        </p:nvSpPr>
        <p:spPr>
          <a:xfrm>
            <a:off x="4680121" y="104011"/>
            <a:ext cx="4309527" cy="25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0DB2AD"/>
                </a:solidFill>
                <a:latin typeface="Poppins" pitchFamily="2" charset="77"/>
                <a:cs typeface="Poppins" pitchFamily="2" charset="77"/>
              </a:rPr>
              <a:t>Sottotitolo</a:t>
            </a:r>
            <a:endParaRPr lang="it-IT" sz="1800" b="1" dirty="0">
              <a:solidFill>
                <a:srgbClr val="0DB2AD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5AF8797-7C02-A099-38F4-BFED5121EA8D}"/>
              </a:ext>
            </a:extLst>
          </p:cNvPr>
          <p:cNvSpPr/>
          <p:nvPr/>
        </p:nvSpPr>
        <p:spPr>
          <a:xfrm>
            <a:off x="415791" y="28021"/>
            <a:ext cx="41550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t-IT" sz="2100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CAPITOLO</a:t>
            </a:r>
          </a:p>
        </p:txBody>
      </p:sp>
    </p:spTree>
    <p:extLst>
      <p:ext uri="{BB962C8B-B14F-4D97-AF65-F5344CB8AC3E}">
        <p14:creationId xmlns:p14="http://schemas.microsoft.com/office/powerpoint/2010/main" val="95157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1A7FFD03-6E8E-B641-9630-6D4888778271}"/>
              </a:ext>
            </a:extLst>
          </p:cNvPr>
          <p:cNvSpPr/>
          <p:nvPr/>
        </p:nvSpPr>
        <p:spPr>
          <a:xfrm>
            <a:off x="4680121" y="104011"/>
            <a:ext cx="4309527" cy="25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solidFill>
                  <a:srgbClr val="0DB2AD"/>
                </a:solidFill>
                <a:latin typeface="Poppins" pitchFamily="2" charset="77"/>
                <a:cs typeface="Poppins" pitchFamily="2" charset="77"/>
              </a:rPr>
              <a:t>Sottotitolo</a:t>
            </a:r>
            <a:endParaRPr lang="it-IT" sz="1800" b="1" dirty="0">
              <a:solidFill>
                <a:srgbClr val="0DB2AD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0F3D805-A03D-194C-8016-A3BF7AB25BCE}"/>
              </a:ext>
            </a:extLst>
          </p:cNvPr>
          <p:cNvSpPr/>
          <p:nvPr/>
        </p:nvSpPr>
        <p:spPr>
          <a:xfrm>
            <a:off x="3626954" y="1068721"/>
            <a:ext cx="5362694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it-IT" dirty="0"/>
              <a:t>"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."</a:t>
            </a:r>
          </a:p>
        </p:txBody>
      </p:sp>
      <p:pic>
        <p:nvPicPr>
          <p:cNvPr id="9" name="Immagine 8" descr="Immagine che contiene persona, camera di degenza, stanza&#10;&#10;Descrizione generata automaticamente">
            <a:extLst>
              <a:ext uri="{FF2B5EF4-FFF2-40B4-BE49-F238E27FC236}">
                <a16:creationId xmlns:a16="http://schemas.microsoft.com/office/drawing/2014/main" id="{BEA21A9F-228F-DA70-7FC1-3DF33A002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3" r="12744"/>
          <a:stretch/>
        </p:blipFill>
        <p:spPr>
          <a:xfrm>
            <a:off x="154353" y="630839"/>
            <a:ext cx="3472602" cy="321750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911EC1D-202D-6548-B72A-03F7445A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7090" y="3718810"/>
            <a:ext cx="9458181" cy="1800000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2ABEBC73-D7AE-E811-6E36-D8F61391B5FF}"/>
              </a:ext>
            </a:extLst>
          </p:cNvPr>
          <p:cNvGrpSpPr/>
          <p:nvPr/>
        </p:nvGrpSpPr>
        <p:grpSpPr>
          <a:xfrm>
            <a:off x="-258878" y="-269375"/>
            <a:ext cx="4938999" cy="790674"/>
            <a:chOff x="-196103" y="-269374"/>
            <a:chExt cx="4857689" cy="777658"/>
          </a:xfrm>
        </p:grpSpPr>
        <p:sp>
          <p:nvSpPr>
            <p:cNvPr id="8" name="Rettangolo con un angolo arrotondato 7">
              <a:extLst>
                <a:ext uri="{FF2B5EF4-FFF2-40B4-BE49-F238E27FC236}">
                  <a16:creationId xmlns:a16="http://schemas.microsoft.com/office/drawing/2014/main" id="{6A9D318B-9359-7402-93E5-7C608E3CC93F}"/>
                </a:ext>
              </a:extLst>
            </p:cNvPr>
            <p:cNvSpPr/>
            <p:nvPr/>
          </p:nvSpPr>
          <p:spPr>
            <a:xfrm rot="10800000" flipH="1">
              <a:off x="-196103" y="-269374"/>
              <a:ext cx="4857689" cy="777658"/>
            </a:xfrm>
            <a:prstGeom prst="round1Rect">
              <a:avLst/>
            </a:prstGeom>
            <a:solidFill>
              <a:srgbClr val="077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 dirty="0"/>
            </a:p>
          </p:txBody>
        </p:sp>
        <p:sp>
          <p:nvSpPr>
            <p:cNvPr id="10" name="Rettangolo con un angolo arrotondato 9">
              <a:extLst>
                <a:ext uri="{FF2B5EF4-FFF2-40B4-BE49-F238E27FC236}">
                  <a16:creationId xmlns:a16="http://schemas.microsoft.com/office/drawing/2014/main" id="{40F82EDE-5CAC-97FB-7AC1-500E958D9A90}"/>
                </a:ext>
              </a:extLst>
            </p:cNvPr>
            <p:cNvSpPr/>
            <p:nvPr/>
          </p:nvSpPr>
          <p:spPr>
            <a:xfrm rot="10800000" flipH="1">
              <a:off x="-177567" y="-167428"/>
              <a:ext cx="4783547" cy="657179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/>
            </a:p>
          </p:txBody>
        </p:sp>
        <p:sp>
          <p:nvSpPr>
            <p:cNvPr id="11" name="Rettangolo con un angolo arrotondato 10">
              <a:extLst>
                <a:ext uri="{FF2B5EF4-FFF2-40B4-BE49-F238E27FC236}">
                  <a16:creationId xmlns:a16="http://schemas.microsoft.com/office/drawing/2014/main" id="{FC58972E-2647-E81B-984C-B8652474A13E}"/>
                </a:ext>
              </a:extLst>
            </p:cNvPr>
            <p:cNvSpPr/>
            <p:nvPr/>
          </p:nvSpPr>
          <p:spPr>
            <a:xfrm rot="10800000" flipH="1">
              <a:off x="-101140" y="-94532"/>
              <a:ext cx="4673140" cy="573161"/>
            </a:xfrm>
            <a:prstGeom prst="round1Rect">
              <a:avLst/>
            </a:prstGeom>
            <a:solidFill>
              <a:srgbClr val="0DB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 dirty="0"/>
            </a:p>
          </p:txBody>
        </p:sp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C6C3A537-B627-08C2-42AC-255B154E81C7}"/>
              </a:ext>
            </a:extLst>
          </p:cNvPr>
          <p:cNvSpPr/>
          <p:nvPr/>
        </p:nvSpPr>
        <p:spPr>
          <a:xfrm>
            <a:off x="415791" y="28021"/>
            <a:ext cx="41550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t-IT" sz="2100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CAPITOLO</a:t>
            </a:r>
          </a:p>
        </p:txBody>
      </p:sp>
    </p:spTree>
    <p:extLst>
      <p:ext uri="{BB962C8B-B14F-4D97-AF65-F5344CB8AC3E}">
        <p14:creationId xmlns:p14="http://schemas.microsoft.com/office/powerpoint/2010/main" val="73254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2533</TotalTime>
  <Words>161</Words>
  <Application>Microsoft Macintosh PowerPoint</Application>
  <PresentationFormat>Presentazione su schermo (16:9)</PresentationFormat>
  <Paragraphs>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Calibri</vt:lpstr>
      <vt:lpstr>Poppins SemiBold</vt:lpstr>
      <vt:lpstr>Poppins</vt:lpstr>
      <vt:lpstr>Calibri Light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corona</dc:creator>
  <cp:lastModifiedBy>valentina corona</cp:lastModifiedBy>
  <cp:revision>225</cp:revision>
  <dcterms:created xsi:type="dcterms:W3CDTF">2021-07-27T06:58:13Z</dcterms:created>
  <dcterms:modified xsi:type="dcterms:W3CDTF">2023-09-12T07:20:02Z</dcterms:modified>
</cp:coreProperties>
</file>